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92"/>
    <a:srgbClr val="FEA006"/>
    <a:srgbClr val="FDA007"/>
    <a:srgbClr val="006450"/>
    <a:srgbClr val="02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6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8983"/>
            <a:ext cx="7886700" cy="3264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8"/>
            <a:ext cx="3511241" cy="28591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7896" y="1642969"/>
            <a:ext cx="6923384" cy="9287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CN" altLang="en-US" sz="5400" b="1">
                <a:solidFill>
                  <a:srgbClr val="FEA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画图板</a:t>
            </a:r>
            <a:endParaRPr lang="zh-CN" altLang="zh-CN" sz="5400" b="1">
              <a:solidFill>
                <a:srgbClr val="FEA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34215" y="4681835"/>
            <a:ext cx="571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讲师：宋红康</a:t>
            </a:r>
            <a:endParaRPr lang="en-US" altLang="zh-CN" sz="2400" b="1">
              <a:solidFill>
                <a:srgbClr val="00AF92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995AB22-C6E2-4F7D-8B54-6D0232A3E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35849"/>
              </p:ext>
            </p:extLst>
          </p:nvPr>
        </p:nvGraphicFramePr>
        <p:xfrm>
          <a:off x="1241128" y="126995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3993487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495218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1335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2441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0013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285089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3179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870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53680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F75913B-7FA6-4182-9835-648C6810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17770"/>
              </p:ext>
            </p:extLst>
          </p:nvPr>
        </p:nvGraphicFramePr>
        <p:xfrm>
          <a:off x="1241128" y="199040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3993487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495218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1335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2441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0013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285089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3179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870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5368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5006069-ECE5-4B83-A3D1-673A6F38BC19}"/>
              </a:ext>
            </a:extLst>
          </p:cNvPr>
          <p:cNvSpPr txBox="1"/>
          <p:nvPr/>
        </p:nvSpPr>
        <p:spPr>
          <a:xfrm>
            <a:off x="7598072" y="1269954"/>
            <a:ext cx="4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D93E89-3DF1-496D-904A-D336E26A1932}"/>
              </a:ext>
            </a:extLst>
          </p:cNvPr>
          <p:cNvSpPr txBox="1"/>
          <p:nvPr/>
        </p:nvSpPr>
        <p:spPr>
          <a:xfrm>
            <a:off x="7580530" y="1991909"/>
            <a:ext cx="7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~1</a:t>
            </a:r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4F3DA1-A308-4710-8557-A8077B694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72542"/>
              </p:ext>
            </p:extLst>
          </p:nvPr>
        </p:nvGraphicFramePr>
        <p:xfrm>
          <a:off x="1201657" y="27822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3993487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495218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1335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2441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0013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285089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3179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870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5368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90BCD79-5ACF-4247-981C-3DB3E0C76046}"/>
              </a:ext>
            </a:extLst>
          </p:cNvPr>
          <p:cNvSpPr txBox="1"/>
          <p:nvPr/>
        </p:nvSpPr>
        <p:spPr>
          <a:xfrm>
            <a:off x="7451154" y="2782260"/>
            <a:ext cx="7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F8AEBD-93EC-4B9B-BCBE-C7F2AC5E289D}"/>
              </a:ext>
            </a:extLst>
          </p:cNvPr>
          <p:cNvSpPr txBox="1"/>
          <p:nvPr/>
        </p:nvSpPr>
        <p:spPr>
          <a:xfrm>
            <a:off x="315764" y="2782260"/>
            <a:ext cx="48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&amp;</a:t>
            </a:r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6F1B2BE-A7CC-4BCE-A732-7AED41AEDB52}"/>
              </a:ext>
            </a:extLst>
          </p:cNvPr>
          <p:cNvCxnSpPr/>
          <p:nvPr/>
        </p:nvCxnSpPr>
        <p:spPr>
          <a:xfrm>
            <a:off x="315764" y="3348414"/>
            <a:ext cx="7834895" cy="0"/>
          </a:xfrm>
          <a:prstGeom prst="line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C49A73F-7533-4FD3-8B3F-8063D991C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26965"/>
              </p:ext>
            </p:extLst>
          </p:nvPr>
        </p:nvGraphicFramePr>
        <p:xfrm>
          <a:off x="1185211" y="368812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3993487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495218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1335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24415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0013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285089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3179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870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5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0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3C05360-2BF1-43CC-B202-C4EE2558C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1998"/>
              </p:ext>
            </p:extLst>
          </p:nvPr>
        </p:nvGraphicFramePr>
        <p:xfrm>
          <a:off x="1524000" y="92129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6968842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9706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57397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58315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79651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33573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59870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9123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146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B080E50-C012-4C8D-94CC-82A681CDC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44190"/>
              </p:ext>
            </p:extLst>
          </p:nvPr>
        </p:nvGraphicFramePr>
        <p:xfrm>
          <a:off x="787217" y="153309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6968842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97062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57397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58315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979651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33573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59870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9123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14612"/>
                  </a:ext>
                </a:extLst>
              </a:tr>
            </a:tbl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52E37C-849A-40DE-B7A7-2AD3BDFC0A21}"/>
              </a:ext>
            </a:extLst>
          </p:cNvPr>
          <p:cNvCxnSpPr/>
          <p:nvPr/>
        </p:nvCxnSpPr>
        <p:spPr>
          <a:xfrm>
            <a:off x="1524000" y="657842"/>
            <a:ext cx="0" cy="1828800"/>
          </a:xfrm>
          <a:prstGeom prst="line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9E47C7C-10B3-42E0-B8A9-D29118930317}"/>
              </a:ext>
            </a:extLst>
          </p:cNvPr>
          <p:cNvSpPr txBox="1"/>
          <p:nvPr/>
        </p:nvSpPr>
        <p:spPr>
          <a:xfrm>
            <a:off x="6883217" y="1534600"/>
            <a:ext cx="66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C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全屏显示(16:9)</PresentationFormat>
  <Paragraphs>56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楷体</vt:lpstr>
      <vt:lpstr>Arial</vt:lpstr>
      <vt:lpstr>Calibri</vt:lpstr>
      <vt:lpstr>Office 主题</vt:lpstr>
      <vt:lpstr>画图板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2018-03-01T02:03:00Z</dcterms:created>
  <dcterms:modified xsi:type="dcterms:W3CDTF">2021-10-23T08:42:26Z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